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rack" charset="1" panose="02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jpeg" Type="http://schemas.openxmlformats.org/officeDocument/2006/relationships/image"/><Relationship Id="rId8" Target="../media/image7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31.jpeg" Type="http://schemas.openxmlformats.org/officeDocument/2006/relationships/image"/><Relationship Id="rId3" Target="../media/image4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6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5755" y="2477887"/>
            <a:ext cx="13956489" cy="337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sqL qUERIES</a:t>
            </a:r>
          </a:p>
          <a:p>
            <a:pPr algn="ctr">
              <a:lnSpc>
                <a:spcPts val="129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31695" y="1133674"/>
            <a:ext cx="2278525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SALES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06991" y="2138833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7"/>
                </a:lnTo>
                <a:lnTo>
                  <a:pt x="0" y="6372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6435" y="708731"/>
            <a:ext cx="544529" cy="639938"/>
          </a:xfrm>
          <a:custGeom>
            <a:avLst/>
            <a:gdLst/>
            <a:ahLst/>
            <a:cxnLst/>
            <a:rect r="r" b="b" t="t" l="l"/>
            <a:pathLst>
              <a:path h="639938" w="544529">
                <a:moveTo>
                  <a:pt x="0" y="0"/>
                </a:moveTo>
                <a:lnTo>
                  <a:pt x="544530" y="0"/>
                </a:lnTo>
                <a:lnTo>
                  <a:pt x="544530" y="639938"/>
                </a:lnTo>
                <a:lnTo>
                  <a:pt x="0" y="639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951623" y="780123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3772438" y="50558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06991" y="26609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1891" y="2289277"/>
            <a:ext cx="10483283" cy="1380325"/>
          </a:xfrm>
          <a:custGeom>
            <a:avLst/>
            <a:gdLst/>
            <a:ahLst/>
            <a:cxnLst/>
            <a:rect r="r" b="b" t="t" l="l"/>
            <a:pathLst>
              <a:path h="1380325" w="10483283">
                <a:moveTo>
                  <a:pt x="0" y="0"/>
                </a:moveTo>
                <a:lnTo>
                  <a:pt x="10483283" y="0"/>
                </a:lnTo>
                <a:lnTo>
                  <a:pt x="10483283" y="1380325"/>
                </a:lnTo>
                <a:lnTo>
                  <a:pt x="0" y="1380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7" r="-2427" b="-8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75478" y="4788593"/>
            <a:ext cx="7234119" cy="3357817"/>
          </a:xfrm>
          <a:custGeom>
            <a:avLst/>
            <a:gdLst/>
            <a:ahLst/>
            <a:cxnLst/>
            <a:rect r="r" b="b" t="t" l="l"/>
            <a:pathLst>
              <a:path h="3357817" w="7234119">
                <a:moveTo>
                  <a:pt x="0" y="0"/>
                </a:moveTo>
                <a:lnTo>
                  <a:pt x="7234119" y="0"/>
                </a:lnTo>
                <a:lnTo>
                  <a:pt x="7234119" y="3357817"/>
                </a:lnTo>
                <a:lnTo>
                  <a:pt x="0" y="3357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37033" y="454657"/>
            <a:ext cx="10805750" cy="122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Retrieve the total number of orders placed.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6963" y="596503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88814" y="2691937"/>
            <a:ext cx="9970486" cy="2197270"/>
          </a:xfrm>
          <a:custGeom>
            <a:avLst/>
            <a:gdLst/>
            <a:ahLst/>
            <a:cxnLst/>
            <a:rect r="r" b="b" t="t" l="l"/>
            <a:pathLst>
              <a:path h="2197270" w="9970486">
                <a:moveTo>
                  <a:pt x="0" y="0"/>
                </a:moveTo>
                <a:lnTo>
                  <a:pt x="9970486" y="0"/>
                </a:lnTo>
                <a:lnTo>
                  <a:pt x="9970486" y="2197269"/>
                </a:lnTo>
                <a:lnTo>
                  <a:pt x="0" y="2197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861" t="0" r="-172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49245" y="5756663"/>
            <a:ext cx="5309252" cy="2627678"/>
          </a:xfrm>
          <a:custGeom>
            <a:avLst/>
            <a:gdLst/>
            <a:ahLst/>
            <a:cxnLst/>
            <a:rect r="r" b="b" t="t" l="l"/>
            <a:pathLst>
              <a:path h="2627678" w="5309252">
                <a:moveTo>
                  <a:pt x="0" y="0"/>
                </a:moveTo>
                <a:lnTo>
                  <a:pt x="5309253" y="0"/>
                </a:lnTo>
                <a:lnTo>
                  <a:pt x="5309253" y="2627678"/>
                </a:lnTo>
                <a:lnTo>
                  <a:pt x="0" y="26276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685" b="-2190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653653"/>
            <a:ext cx="8674651" cy="99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Calculate the total revenue generated from pizza sales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9504" y="46882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77549" y="770650"/>
            <a:ext cx="11880575" cy="129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IDENTIFY THE HIGHEST-PRICED PIZZA.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927265" y="4214830"/>
            <a:ext cx="696589" cy="6965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13631" y="6891991"/>
            <a:ext cx="696589" cy="69658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664146" y="4214830"/>
            <a:ext cx="696589" cy="6965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498823">
            <a:off x="15391110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1132" y="901024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903236" y="2242750"/>
            <a:ext cx="10481528" cy="2932812"/>
          </a:xfrm>
          <a:custGeom>
            <a:avLst/>
            <a:gdLst/>
            <a:ahLst/>
            <a:cxnLst/>
            <a:rect r="r" b="b" t="t" l="l"/>
            <a:pathLst>
              <a:path h="2932812" w="10481528">
                <a:moveTo>
                  <a:pt x="0" y="0"/>
                </a:moveTo>
                <a:lnTo>
                  <a:pt x="10481528" y="0"/>
                </a:lnTo>
                <a:lnTo>
                  <a:pt x="10481528" y="2932812"/>
                </a:lnTo>
                <a:lnTo>
                  <a:pt x="0" y="29328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31" r="0" b="-1745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21295" y="5553412"/>
            <a:ext cx="8262700" cy="3704888"/>
          </a:xfrm>
          <a:custGeom>
            <a:avLst/>
            <a:gdLst/>
            <a:ahLst/>
            <a:cxnLst/>
            <a:rect r="r" b="b" t="t" l="l"/>
            <a:pathLst>
              <a:path h="3704888" w="8262700">
                <a:moveTo>
                  <a:pt x="0" y="0"/>
                </a:moveTo>
                <a:lnTo>
                  <a:pt x="8262700" y="0"/>
                </a:lnTo>
                <a:lnTo>
                  <a:pt x="8262700" y="3704888"/>
                </a:lnTo>
                <a:lnTo>
                  <a:pt x="0" y="3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2063558">
            <a:off x="10528902" y="839591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23009" y="0"/>
            <a:ext cx="11193273" cy="10287000"/>
            <a:chOff x="0" y="0"/>
            <a:chExt cx="8270827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8355409" cy="7628097"/>
            </a:xfrm>
            <a:custGeom>
              <a:avLst/>
              <a:gdLst/>
              <a:ahLst/>
              <a:cxnLst/>
              <a:rect r="r" b="b" t="t" l="l"/>
              <a:pathLst>
                <a:path h="7628097" w="8355409">
                  <a:moveTo>
                    <a:pt x="8352361" y="7595549"/>
                  </a:moveTo>
                  <a:cubicBezTo>
                    <a:pt x="8002492" y="7628097"/>
                    <a:pt x="7693579" y="7614632"/>
                    <a:pt x="7340561" y="7597139"/>
                  </a:cubicBezTo>
                  <a:cubicBezTo>
                    <a:pt x="5390748" y="7624668"/>
                    <a:pt x="2908837" y="7604772"/>
                    <a:pt x="843120" y="7601750"/>
                  </a:cubicBezTo>
                  <a:cubicBezTo>
                    <a:pt x="763031" y="7626319"/>
                    <a:pt x="794204" y="7539731"/>
                    <a:pt x="768503" y="7504746"/>
                  </a:cubicBezTo>
                  <a:cubicBezTo>
                    <a:pt x="698364" y="7443204"/>
                    <a:pt x="638670" y="7385478"/>
                    <a:pt x="608658" y="7307557"/>
                  </a:cubicBezTo>
                  <a:cubicBezTo>
                    <a:pt x="665698" y="6936714"/>
                    <a:pt x="748771" y="7065204"/>
                    <a:pt x="650609" y="6821421"/>
                  </a:cubicBezTo>
                  <a:cubicBezTo>
                    <a:pt x="716935" y="6707560"/>
                    <a:pt x="668517" y="6556170"/>
                    <a:pt x="597880" y="6501307"/>
                  </a:cubicBezTo>
                  <a:cubicBezTo>
                    <a:pt x="530062" y="6299188"/>
                    <a:pt x="583123" y="6430223"/>
                    <a:pt x="506019" y="6319543"/>
                  </a:cubicBezTo>
                  <a:cubicBezTo>
                    <a:pt x="404374" y="6285989"/>
                    <a:pt x="519616" y="6241621"/>
                    <a:pt x="473022" y="6216654"/>
                  </a:cubicBezTo>
                  <a:cubicBezTo>
                    <a:pt x="372870" y="6033618"/>
                    <a:pt x="297590" y="5957922"/>
                    <a:pt x="191137" y="5833725"/>
                  </a:cubicBezTo>
                  <a:cubicBezTo>
                    <a:pt x="122987" y="5793333"/>
                    <a:pt x="199428" y="5741651"/>
                    <a:pt x="166099" y="5713663"/>
                  </a:cubicBezTo>
                  <a:cubicBezTo>
                    <a:pt x="0" y="5597575"/>
                    <a:pt x="172400" y="5625722"/>
                    <a:pt x="137745" y="5544143"/>
                  </a:cubicBezTo>
                  <a:cubicBezTo>
                    <a:pt x="75057" y="5425512"/>
                    <a:pt x="162451" y="5314036"/>
                    <a:pt x="211698" y="5240726"/>
                  </a:cubicBezTo>
                  <a:cubicBezTo>
                    <a:pt x="350651" y="5092834"/>
                    <a:pt x="468545" y="4850959"/>
                    <a:pt x="436543" y="4805637"/>
                  </a:cubicBezTo>
                  <a:cubicBezTo>
                    <a:pt x="440522" y="4723581"/>
                    <a:pt x="555100" y="4677146"/>
                    <a:pt x="518787" y="4591909"/>
                  </a:cubicBezTo>
                  <a:cubicBezTo>
                    <a:pt x="550623" y="4536251"/>
                    <a:pt x="614627" y="4443063"/>
                    <a:pt x="685098" y="4381362"/>
                  </a:cubicBezTo>
                  <a:cubicBezTo>
                    <a:pt x="694384" y="4153640"/>
                    <a:pt x="739983" y="4069358"/>
                    <a:pt x="769995" y="3951362"/>
                  </a:cubicBezTo>
                  <a:cubicBezTo>
                    <a:pt x="834829" y="3846248"/>
                    <a:pt x="855722" y="3742087"/>
                    <a:pt x="919560" y="3653829"/>
                  </a:cubicBezTo>
                  <a:cubicBezTo>
                    <a:pt x="855224" y="3558415"/>
                    <a:pt x="942443" y="3544421"/>
                    <a:pt x="913591" y="3503711"/>
                  </a:cubicBezTo>
                  <a:cubicBezTo>
                    <a:pt x="1040273" y="3342938"/>
                    <a:pt x="1001473" y="3049539"/>
                    <a:pt x="973450" y="2875885"/>
                  </a:cubicBezTo>
                  <a:cubicBezTo>
                    <a:pt x="930836" y="2753437"/>
                    <a:pt x="896678" y="2691577"/>
                    <a:pt x="802993" y="2639099"/>
                  </a:cubicBezTo>
                  <a:cubicBezTo>
                    <a:pt x="823388" y="2572309"/>
                    <a:pt x="754741" y="2514583"/>
                    <a:pt x="733682" y="2522375"/>
                  </a:cubicBezTo>
                  <a:cubicBezTo>
                    <a:pt x="745952" y="2390863"/>
                    <a:pt x="681119" y="2354129"/>
                    <a:pt x="665366" y="2302446"/>
                  </a:cubicBezTo>
                  <a:cubicBezTo>
                    <a:pt x="587765" y="2235815"/>
                    <a:pt x="767177" y="2226114"/>
                    <a:pt x="669843" y="2139606"/>
                  </a:cubicBezTo>
                  <a:cubicBezTo>
                    <a:pt x="697700" y="2012227"/>
                    <a:pt x="701182" y="1946869"/>
                    <a:pt x="674652" y="1890733"/>
                  </a:cubicBezTo>
                  <a:cubicBezTo>
                    <a:pt x="654423" y="1844139"/>
                    <a:pt x="758388" y="1750156"/>
                    <a:pt x="721246" y="1757949"/>
                  </a:cubicBezTo>
                  <a:cubicBezTo>
                    <a:pt x="722904" y="1687342"/>
                    <a:pt x="674486" y="1657446"/>
                    <a:pt x="647293" y="1636296"/>
                  </a:cubicBezTo>
                  <a:cubicBezTo>
                    <a:pt x="659729" y="1607194"/>
                    <a:pt x="737827" y="1552967"/>
                    <a:pt x="746616" y="1536588"/>
                  </a:cubicBezTo>
                  <a:cubicBezTo>
                    <a:pt x="756067" y="1464232"/>
                    <a:pt x="659729" y="1448171"/>
                    <a:pt x="731526" y="1373906"/>
                  </a:cubicBezTo>
                  <a:cubicBezTo>
                    <a:pt x="681782" y="1285966"/>
                    <a:pt x="642484" y="1274199"/>
                    <a:pt x="659231" y="1210271"/>
                  </a:cubicBezTo>
                  <a:cubicBezTo>
                    <a:pt x="519118" y="708710"/>
                    <a:pt x="658402" y="870119"/>
                    <a:pt x="713287" y="600892"/>
                  </a:cubicBezTo>
                  <a:cubicBezTo>
                    <a:pt x="787406" y="400046"/>
                    <a:pt x="690405" y="443618"/>
                    <a:pt x="670175" y="305267"/>
                  </a:cubicBezTo>
                  <a:cubicBezTo>
                    <a:pt x="698198" y="37948"/>
                    <a:pt x="571682" y="79613"/>
                    <a:pt x="739818" y="15367"/>
                  </a:cubicBezTo>
                  <a:cubicBezTo>
                    <a:pt x="3102342" y="38584"/>
                    <a:pt x="5593871" y="31428"/>
                    <a:pt x="7847953" y="18547"/>
                  </a:cubicBezTo>
                  <a:cubicBezTo>
                    <a:pt x="8060527" y="54328"/>
                    <a:pt x="8325830" y="0"/>
                    <a:pt x="8340920" y="41765"/>
                  </a:cubicBezTo>
                  <a:cubicBezTo>
                    <a:pt x="8349873" y="265352"/>
                    <a:pt x="8340256" y="513270"/>
                    <a:pt x="8340090" y="780112"/>
                  </a:cubicBezTo>
                  <a:cubicBezTo>
                    <a:pt x="8338432" y="2072497"/>
                    <a:pt x="8352488" y="3452504"/>
                    <a:pt x="8341252" y="4695115"/>
                  </a:cubicBezTo>
                  <a:cubicBezTo>
                    <a:pt x="8355409" y="5736562"/>
                    <a:pt x="8327655" y="6608806"/>
                    <a:pt x="8352361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19130" t="0" r="-18996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27437" y="2109267"/>
            <a:ext cx="10689276" cy="2428035"/>
          </a:xfrm>
          <a:custGeom>
            <a:avLst/>
            <a:gdLst/>
            <a:ahLst/>
            <a:cxnLst/>
            <a:rect r="r" b="b" t="t" l="l"/>
            <a:pathLst>
              <a:path h="2428035" w="10689276">
                <a:moveTo>
                  <a:pt x="0" y="0"/>
                </a:moveTo>
                <a:lnTo>
                  <a:pt x="10689276" y="0"/>
                </a:lnTo>
                <a:lnTo>
                  <a:pt x="10689276" y="2428035"/>
                </a:lnTo>
                <a:lnTo>
                  <a:pt x="0" y="242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676" y="596503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42046" y="6094207"/>
            <a:ext cx="6153692" cy="2539213"/>
          </a:xfrm>
          <a:custGeom>
            <a:avLst/>
            <a:gdLst/>
            <a:ahLst/>
            <a:cxnLst/>
            <a:rect r="r" b="b" t="t" l="l"/>
            <a:pathLst>
              <a:path h="2539213" w="6153692">
                <a:moveTo>
                  <a:pt x="0" y="0"/>
                </a:moveTo>
                <a:lnTo>
                  <a:pt x="6153692" y="0"/>
                </a:lnTo>
                <a:lnTo>
                  <a:pt x="6153692" y="2539213"/>
                </a:lnTo>
                <a:lnTo>
                  <a:pt x="0" y="2539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45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0347" y="495300"/>
            <a:ext cx="8263717" cy="107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41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194" y="596503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72626">
            <a:off x="5462509" y="1697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25992" y="596503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39517" y="513304"/>
            <a:ext cx="3838710" cy="38387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77" r="0" b="-37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14494" y="3746265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81969" y="3746265"/>
            <a:ext cx="1211497" cy="12114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87717" y="5419590"/>
            <a:ext cx="3838710" cy="38387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9637" t="0" r="-3102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881969" y="7956450"/>
            <a:ext cx="1211497" cy="121149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187619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2063558">
            <a:off x="10424255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22074" y="2289125"/>
            <a:ext cx="10854475" cy="3536668"/>
          </a:xfrm>
          <a:custGeom>
            <a:avLst/>
            <a:gdLst/>
            <a:ahLst/>
            <a:cxnLst/>
            <a:rect r="r" b="b" t="t" l="l"/>
            <a:pathLst>
              <a:path h="3536668" w="10854475">
                <a:moveTo>
                  <a:pt x="0" y="0"/>
                </a:moveTo>
                <a:lnTo>
                  <a:pt x="10854475" y="0"/>
                </a:lnTo>
                <a:lnTo>
                  <a:pt x="10854475" y="3536668"/>
                </a:lnTo>
                <a:lnTo>
                  <a:pt x="0" y="35366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8856805" y="4435213"/>
            <a:ext cx="3838710" cy="383871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3835" t="0" r="-3835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028700" y="6009610"/>
            <a:ext cx="7144206" cy="3893679"/>
          </a:xfrm>
          <a:custGeom>
            <a:avLst/>
            <a:gdLst/>
            <a:ahLst/>
            <a:cxnLst/>
            <a:rect r="r" b="b" t="t" l="l"/>
            <a:pathLst>
              <a:path h="3893679" w="7144206">
                <a:moveTo>
                  <a:pt x="0" y="0"/>
                </a:moveTo>
                <a:lnTo>
                  <a:pt x="7144206" y="0"/>
                </a:lnTo>
                <a:lnTo>
                  <a:pt x="7144206" y="3893680"/>
                </a:lnTo>
                <a:lnTo>
                  <a:pt x="0" y="38936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128983" y="414987"/>
            <a:ext cx="8397008" cy="134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LIST THE TOP 5 MOST ORDERED PIZZA TYPES ALONG WITH THEIR QUANTITIES.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31147" y="4133659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31147" y="8343844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34" r="0" b="-31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14436" y="305423"/>
            <a:ext cx="602054" cy="573456"/>
          </a:xfrm>
          <a:custGeom>
            <a:avLst/>
            <a:gdLst/>
            <a:ahLst/>
            <a:cxnLst/>
            <a:rect r="r" b="b" t="t" l="l"/>
            <a:pathLst>
              <a:path h="573456" w="602054">
                <a:moveTo>
                  <a:pt x="0" y="0"/>
                </a:moveTo>
                <a:lnTo>
                  <a:pt x="602054" y="0"/>
                </a:lnTo>
                <a:lnTo>
                  <a:pt x="602054" y="573456"/>
                </a:lnTo>
                <a:lnTo>
                  <a:pt x="0" y="573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8884758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846057" y="7998328"/>
            <a:ext cx="331433" cy="315690"/>
          </a:xfrm>
          <a:custGeom>
            <a:avLst/>
            <a:gdLst/>
            <a:ahLst/>
            <a:cxnLst/>
            <a:rect r="r" b="b" t="t" l="l"/>
            <a:pathLst>
              <a:path h="315690" w="331433">
                <a:moveTo>
                  <a:pt x="0" y="0"/>
                </a:moveTo>
                <a:lnTo>
                  <a:pt x="331433" y="0"/>
                </a:lnTo>
                <a:lnTo>
                  <a:pt x="331433" y="315689"/>
                </a:lnTo>
                <a:lnTo>
                  <a:pt x="0" y="31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80341" y="4023649"/>
            <a:ext cx="331433" cy="315690"/>
          </a:xfrm>
          <a:custGeom>
            <a:avLst/>
            <a:gdLst/>
            <a:ahLst/>
            <a:cxnLst/>
            <a:rect r="r" b="b" t="t" l="l"/>
            <a:pathLst>
              <a:path h="315690" w="331433">
                <a:moveTo>
                  <a:pt x="0" y="0"/>
                </a:moveTo>
                <a:lnTo>
                  <a:pt x="331433" y="0"/>
                </a:lnTo>
                <a:lnTo>
                  <a:pt x="331433" y="315690"/>
                </a:lnTo>
                <a:lnTo>
                  <a:pt x="0" y="31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01897" y="8530635"/>
            <a:ext cx="331433" cy="315690"/>
          </a:xfrm>
          <a:custGeom>
            <a:avLst/>
            <a:gdLst/>
            <a:ahLst/>
            <a:cxnLst/>
            <a:rect r="r" b="b" t="t" l="l"/>
            <a:pathLst>
              <a:path h="315690" w="331433">
                <a:moveTo>
                  <a:pt x="0" y="0"/>
                </a:moveTo>
                <a:lnTo>
                  <a:pt x="331433" y="0"/>
                </a:lnTo>
                <a:lnTo>
                  <a:pt x="331433" y="315690"/>
                </a:lnTo>
                <a:lnTo>
                  <a:pt x="0" y="31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48908" y="592151"/>
            <a:ext cx="331433" cy="315690"/>
          </a:xfrm>
          <a:custGeom>
            <a:avLst/>
            <a:gdLst/>
            <a:ahLst/>
            <a:cxnLst/>
            <a:rect r="r" b="b" t="t" l="l"/>
            <a:pathLst>
              <a:path h="315690" w="331433">
                <a:moveTo>
                  <a:pt x="0" y="0"/>
                </a:moveTo>
                <a:lnTo>
                  <a:pt x="331433" y="0"/>
                </a:lnTo>
                <a:lnTo>
                  <a:pt x="331433" y="315690"/>
                </a:lnTo>
                <a:lnTo>
                  <a:pt x="0" y="31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526646"/>
            <a:ext cx="10972800" cy="2994007"/>
          </a:xfrm>
          <a:custGeom>
            <a:avLst/>
            <a:gdLst/>
            <a:ahLst/>
            <a:cxnLst/>
            <a:rect r="r" b="b" t="t" l="l"/>
            <a:pathLst>
              <a:path h="2994007" w="10972800">
                <a:moveTo>
                  <a:pt x="0" y="0"/>
                </a:moveTo>
                <a:lnTo>
                  <a:pt x="10972800" y="0"/>
                </a:lnTo>
                <a:lnTo>
                  <a:pt x="10972800" y="2994007"/>
                </a:lnTo>
                <a:lnTo>
                  <a:pt x="0" y="2994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45545" y="5869654"/>
            <a:ext cx="5830994" cy="3862330"/>
          </a:xfrm>
          <a:custGeom>
            <a:avLst/>
            <a:gdLst/>
            <a:ahLst/>
            <a:cxnLst/>
            <a:rect r="r" b="b" t="t" l="l"/>
            <a:pathLst>
              <a:path h="3862330" w="5830994">
                <a:moveTo>
                  <a:pt x="0" y="0"/>
                </a:moveTo>
                <a:lnTo>
                  <a:pt x="5830994" y="0"/>
                </a:lnTo>
                <a:lnTo>
                  <a:pt x="5830994" y="3862330"/>
                </a:lnTo>
                <a:lnTo>
                  <a:pt x="0" y="3862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6653" y="649301"/>
            <a:ext cx="9716690" cy="280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3702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Join the necessary tables to find the total quantity of each pizza category ordered.</a:t>
            </a:r>
          </a:p>
          <a:p>
            <a:pPr algn="l">
              <a:lnSpc>
                <a:spcPts val="7052"/>
              </a:lnSpc>
            </a:pPr>
          </a:p>
          <a:p>
            <a:pPr algn="l">
              <a:lnSpc>
                <a:spcPts val="370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8" r="0" b="-97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5115098" y="185140"/>
            <a:ext cx="16218603" cy="8352580"/>
          </a:xfrm>
          <a:custGeom>
            <a:avLst/>
            <a:gdLst/>
            <a:ahLst/>
            <a:cxnLst/>
            <a:rect r="r" b="b" t="t" l="l"/>
            <a:pathLst>
              <a:path h="8352580" w="16218603">
                <a:moveTo>
                  <a:pt x="0" y="0"/>
                </a:moveTo>
                <a:lnTo>
                  <a:pt x="16218603" y="0"/>
                </a:lnTo>
                <a:lnTo>
                  <a:pt x="16218603" y="8352580"/>
                </a:lnTo>
                <a:lnTo>
                  <a:pt x="0" y="8352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8194" y="382239"/>
            <a:ext cx="1222224" cy="713335"/>
          </a:xfrm>
          <a:custGeom>
            <a:avLst/>
            <a:gdLst/>
            <a:ahLst/>
            <a:cxnLst/>
            <a:rect r="r" b="b" t="t" l="l"/>
            <a:pathLst>
              <a:path h="713335" w="1222224">
                <a:moveTo>
                  <a:pt x="0" y="0"/>
                </a:moveTo>
                <a:lnTo>
                  <a:pt x="1222224" y="0"/>
                </a:lnTo>
                <a:lnTo>
                  <a:pt x="1222224" y="713335"/>
                </a:lnTo>
                <a:lnTo>
                  <a:pt x="0" y="713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28446" y="458439"/>
            <a:ext cx="11753223" cy="178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600">
                <a:solidFill>
                  <a:srgbClr val="E46D64"/>
                </a:solidFill>
                <a:latin typeface="Track"/>
                <a:ea typeface="Track"/>
                <a:cs typeface="Track"/>
                <a:sym typeface="Track"/>
              </a:rPr>
              <a:t>Calculate the percentage contribution of each pizza type to total revenue.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010696">
            <a:off x="-142038" y="139638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700000">
            <a:off x="6319291" y="882410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250" y="2242160"/>
            <a:ext cx="11427081" cy="4456292"/>
          </a:xfrm>
          <a:custGeom>
            <a:avLst/>
            <a:gdLst/>
            <a:ahLst/>
            <a:cxnLst/>
            <a:rect r="r" b="b" t="t" l="l"/>
            <a:pathLst>
              <a:path h="4456292" w="11427081">
                <a:moveTo>
                  <a:pt x="0" y="0"/>
                </a:moveTo>
                <a:lnTo>
                  <a:pt x="11427081" y="0"/>
                </a:lnTo>
                <a:lnTo>
                  <a:pt x="11427081" y="4456292"/>
                </a:lnTo>
                <a:lnTo>
                  <a:pt x="0" y="44562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23" r="0" b="-32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79602" y="7055056"/>
            <a:ext cx="7275718" cy="2665889"/>
          </a:xfrm>
          <a:custGeom>
            <a:avLst/>
            <a:gdLst/>
            <a:ahLst/>
            <a:cxnLst/>
            <a:rect r="r" b="b" t="t" l="l"/>
            <a:pathLst>
              <a:path h="2665889" w="7275718">
                <a:moveTo>
                  <a:pt x="0" y="0"/>
                </a:moveTo>
                <a:lnTo>
                  <a:pt x="7275717" y="0"/>
                </a:lnTo>
                <a:lnTo>
                  <a:pt x="7275717" y="2665889"/>
                </a:lnTo>
                <a:lnTo>
                  <a:pt x="0" y="2665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343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98077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E46D64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0029" y="2477887"/>
            <a:ext cx="11267941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611925">
            <a:off x="7753403" y="714902"/>
            <a:ext cx="987400" cy="1160406"/>
          </a:xfrm>
          <a:custGeom>
            <a:avLst/>
            <a:gdLst/>
            <a:ahLst/>
            <a:cxnLst/>
            <a:rect r="r" b="b" t="t" l="l"/>
            <a:pathLst>
              <a:path h="1160406" w="987400">
                <a:moveTo>
                  <a:pt x="0" y="0"/>
                </a:moveTo>
                <a:lnTo>
                  <a:pt x="987399" y="0"/>
                </a:lnTo>
                <a:lnTo>
                  <a:pt x="987399" y="1160406"/>
                </a:lnTo>
                <a:lnTo>
                  <a:pt x="0" y="1160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DAGjjpqpahI</dc:identifier>
  <dcterms:modified xsi:type="dcterms:W3CDTF">2011-08-01T06:04:30Z</dcterms:modified>
  <cp:revision>1</cp:revision>
  <dc:title>Red and Black Modern Paper Illustrative Pizza Restaurant Presentation</dc:title>
</cp:coreProperties>
</file>